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1" r:id="rId4"/>
    <p:sldId id="279" r:id="rId5"/>
    <p:sldId id="280" r:id="rId6"/>
    <p:sldId id="260" r:id="rId7"/>
    <p:sldId id="268" r:id="rId8"/>
    <p:sldId id="27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86C53-1C5B-47BF-A0C5-F6D769A434A1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E1E87-1302-46ED-9FD0-CEF442F36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0C7ED-101A-4BA9-AB52-32FBEF20A4F9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477D-FE3D-477F-BAD0-A1512D0AC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5AA59-D052-4FA9-A67B-7DC53769DFFE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0E4CF-E1C8-424D-B3BD-630C198B02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E52CC-1B19-488F-AF55-674E33C38787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8BE6D-E018-44E5-94F6-93F72116C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45BAD-BD56-409F-924B-1840954C35EA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B68D-04DC-445F-A252-D18969449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2DBE1-2739-44FD-9E38-3CC5443FD668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BB99F-A16D-4F16-80DB-6DB158984B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22B13-9C83-43C5-9B69-D3F1A3E571C5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AD34C-23DF-439B-950A-4FA45D3718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8B8BB-038A-446D-8AA6-EDD9F4BB72FF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A4A73-6F75-43ED-92C1-1CB804541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3F8D4-5322-4DEE-A5AB-C419A21322AA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16EF4-0F40-4F3E-B922-FAB03BDFC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FB363-B6CB-4BF0-9A44-D4F550DB8874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6B3AC-7EED-46E7-AB16-CDDD3AF58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52E70-9718-41D9-BCC2-7A6352934420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E75A8-F5C1-4CD7-BD26-4D5CBFE2D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71A8CE-8F91-4B5F-AB63-88F517571C76}" type="datetimeFigureOut">
              <a:rPr lang="ru-RU"/>
              <a:pPr>
                <a:defRPr/>
              </a:pPr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FE0B15-0B7B-4D7F-9BF6-88C17B578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3" y="-31750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991475" cy="1582737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Times New Roman" pitchFamily="18" charset="0"/>
              </a:rPr>
              <a:t>Роль родителей в психологической подготовке выпускников к сдаче ОГЭ (ЕГЭ)</a:t>
            </a:r>
            <a:endParaRPr lang="ru-RU" sz="3600" smtClean="0">
              <a:latin typeface="Times New Roman" pitchFamily="18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3933825"/>
            <a:ext cx="7983537" cy="1031875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Презентацию подготовила педагог-психолог </a:t>
            </a:r>
          </a:p>
          <a:p>
            <a:pPr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Суворова Екатерина Эдуардовна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Объект 3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428625" y="260350"/>
            <a:ext cx="8215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charset="0"/>
              <a:buChar char="•"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рямоугольник 5"/>
          <p:cNvSpPr>
            <a:spLocks noChangeArrowheads="1"/>
          </p:cNvSpPr>
          <p:nvPr/>
        </p:nvSpPr>
        <p:spPr bwMode="auto">
          <a:xfrm>
            <a:off x="214313" y="428625"/>
            <a:ext cx="8715375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Почему выпускники так волнуются перед ОГЭ (ЕГЭ)?</a:t>
            </a:r>
          </a:p>
          <a:p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сомневаются в полноте и прочности своих знаний;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сомневаются в собственных способностях: умении логически мыслить, анализировать, концентрировать и распределять внимание;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испытывают страх перед экзаменом в силу личностных особенностей: тревожности, неуверенности в себе;</a:t>
            </a:r>
          </a:p>
          <a:p>
            <a:pPr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боятся неопределенной, незнакомой ситуации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испытывают повышенную ответственность перед родителями и школой.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15875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Чем родители могут помочь своему ребенку при подготовке к экзаменам?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74675" y="1776413"/>
            <a:ext cx="76692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Главное, в чем нуждаются подростки в этот период – это эмоциональная поддержка родных и близких. Психологическая поддержка – один из важнейших факторов, определяющих успешность ребенка в сдаче экзамена.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42938" y="3546475"/>
            <a:ext cx="8074025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Задача педагогов и родителей – научить ребенка справляться с различными задачами, создав у него установку: «Ты можешь это сделать».</a:t>
            </a:r>
            <a:r>
              <a:rPr lang="ru-RU"/>
              <a:t> </a:t>
            </a:r>
          </a:p>
          <a:p>
            <a:endParaRPr lang="ru-RU"/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Подбадривайте, хвалите детей за то, что они делают хорошо. Повышайте их уверенность в себе. Чем больше ребенок боится неудачи, тем более вероятность допущения ошибок.</a:t>
            </a:r>
            <a:endParaRPr lang="ru-RU" sz="24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Объект 3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428625" y="214313"/>
            <a:ext cx="8215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charset="0"/>
              <a:buChar char="•"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Прямоугольник 5"/>
          <p:cNvSpPr>
            <a:spLocks noChangeArrowheads="1"/>
          </p:cNvSpPr>
          <p:nvPr/>
        </p:nvSpPr>
        <p:spPr bwMode="auto">
          <a:xfrm>
            <a:off x="214313" y="285750"/>
            <a:ext cx="85725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Чем родители могут помочь ребенку в сложный период подготовки и сдачи ОГЭ?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соберите информацию о процессе проведения экзамена, чтобы экзамен не был ни для вас, ни для вашего ребенка ситуацией неопределенности;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проявляйте понимание и любовь, оказывайте поддержку и верьте в силы ребенка;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откажитесь от упреков, доверяя ребенку;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обсудите, какой учебный материал нужно повторить, составьте план подготовки;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вместе определите, «жаворонок» выпускник или «сова». Если «жаворонок»- основная подготовка к экзамену должна приходиться на первую половину дня, если «сова»- то на вечер.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Важно, чтобы выпускник обходился без стимуляторов (кофе, крепкого чая), нервная система перед экзаменом и так на взводе.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Объект 3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428625" y="214313"/>
            <a:ext cx="8215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charset="0"/>
              <a:buChar char="•"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Прямоугольник 5"/>
          <p:cNvSpPr>
            <a:spLocks noChangeArrowheads="1"/>
          </p:cNvSpPr>
          <p:nvPr/>
        </p:nvSpPr>
        <p:spPr bwMode="auto">
          <a:xfrm>
            <a:off x="428625" y="357188"/>
            <a:ext cx="8215313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  проведите репетицию письменного экзамена (ОГЭ). Установите продолжительность подобного экзамена (3 или 4 часа), организуйте условия для работы, при которых выпускник не будет отвлекаться. Помогите исправить ошибки и обсудите, почему они возникли.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 контролируйте режим подготовки (именно родители помогут эффективно организовать время и распределить силы при подготовке к ОГЭ);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 во время подготовки ребенок регулярно должен делать короткие перерывы;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 договоритесь с ребенком, что вечером накануне экзамена, он раньше прекратит подготовку, сходит на прогулку и вовремя ляжет спать. Последние 12 часов перед экзаменом должны уйти на подготовку организма, а не на приобретение знаний.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500063" y="285750"/>
            <a:ext cx="7858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Общайтесь с ребенком с доброжелательным выражением лица, позитивным тоном высказываний.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428625" y="1214438"/>
            <a:ext cx="83581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Важны поддерживающие прикосновения. Психологами установлено, что 4 объятия в день это минимум для выживания ребенка, а для полноценного развития необходимо 12 объятий.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428625" y="2792413"/>
            <a:ext cx="77866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 Также очень важно понять, в какой помощи нуждается именно ваш ребёнок. Нужно спросить его об этом: «Как я могу тебе помочь?»</a:t>
            </a:r>
          </a:p>
        </p:txBody>
      </p:sp>
      <p:sp>
        <p:nvSpPr>
          <p:cNvPr id="18437" name="Прямоугольник 5"/>
          <p:cNvSpPr>
            <a:spLocks noChangeArrowheads="1"/>
          </p:cNvSpPr>
          <p:nvPr/>
        </p:nvSpPr>
        <p:spPr bwMode="auto">
          <a:xfrm>
            <a:off x="357188" y="4000500"/>
            <a:ext cx="8572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Не используйте тактику запугивания. Такая тактика не повышает мотивацию, а создает эмоциональные барьеры, которые школьник не может самостоятельно преодолеть. «Хочешь быть дворником, иди, мети улицы?! Ты хоть понимаешь, что мы с отцом (матерью) скоро состаримся, и тебе придется обеспечивать нас?»</a:t>
            </a:r>
            <a:endParaRPr lang="ru-RU" sz="24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Объект 3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9458" name="Rectangle 7"/>
          <p:cNvSpPr>
            <a:spLocks noChangeArrowheads="1"/>
          </p:cNvSpPr>
          <p:nvPr/>
        </p:nvSpPr>
        <p:spPr bwMode="auto">
          <a:xfrm>
            <a:off x="428625" y="642938"/>
            <a:ext cx="800100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Способы снять нервно-психическое напряжение:</a:t>
            </a:r>
          </a:p>
          <a:p>
            <a:pPr algn="ctr">
              <a:tabLst>
                <a:tab pos="457200" algn="l"/>
              </a:tabLst>
            </a:pP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  <a:tabLst>
                <a:tab pos="457200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спортивные занятия;</a:t>
            </a:r>
          </a:p>
          <a:p>
            <a:pPr>
              <a:buFont typeface="Arial" charset="0"/>
              <a:buChar char="•"/>
              <a:tabLst>
                <a:tab pos="457200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контрастный душ;</a:t>
            </a:r>
          </a:p>
          <a:p>
            <a:pPr>
              <a:buFont typeface="Arial" charset="0"/>
              <a:buChar char="•"/>
              <a:tabLst>
                <a:tab pos="457200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стирка белья;</a:t>
            </a:r>
          </a:p>
          <a:p>
            <a:pPr>
              <a:buFont typeface="Arial" charset="0"/>
              <a:buChar char="•"/>
              <a:tabLst>
                <a:tab pos="457200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мытье посуды;</a:t>
            </a:r>
          </a:p>
          <a:p>
            <a:pPr>
              <a:buFont typeface="Arial" charset="0"/>
              <a:buChar char="•"/>
              <a:tabLst>
                <a:tab pos="457200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скомкать лист бумаги и выбросить;</a:t>
            </a:r>
          </a:p>
          <a:p>
            <a:pPr>
              <a:buFont typeface="Arial" charset="0"/>
              <a:buChar char="•"/>
              <a:tabLst>
                <a:tab pos="457200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слепить из газеты свое настроение;</a:t>
            </a:r>
          </a:p>
          <a:p>
            <a:pPr>
              <a:buFont typeface="Arial" charset="0"/>
              <a:buChar char="•"/>
              <a:tabLst>
                <a:tab pos="457200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громко спеть свою любимую песню;</a:t>
            </a:r>
          </a:p>
          <a:p>
            <a:pPr>
              <a:buFont typeface="Arial" charset="0"/>
              <a:buChar char="•"/>
              <a:tabLst>
                <a:tab pos="457200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покричать то громко, то тихо;</a:t>
            </a:r>
          </a:p>
          <a:p>
            <a:pPr>
              <a:buFont typeface="Arial" charset="0"/>
              <a:buChar char="•"/>
              <a:tabLst>
                <a:tab pos="457200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вдохнуть глубоко 10 раз;</a:t>
            </a:r>
          </a:p>
          <a:p>
            <a:pPr>
              <a:buFont typeface="Arial" charset="0"/>
              <a:buChar char="•"/>
              <a:tabLst>
                <a:tab pos="457200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погулять по лесу;</a:t>
            </a:r>
          </a:p>
          <a:p>
            <a:pPr>
              <a:buFont typeface="Arial" charset="0"/>
              <a:buChar char="•"/>
              <a:tabLst>
                <a:tab pos="457200" algn="l"/>
              </a:tabLs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потанцевать под музыку, причем как спокойную, так и «быструю».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971550" y="1773238"/>
            <a:ext cx="76739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И помните: самое главное – это снизить напряжение и тревожность ребенка и обеспечить подходящие условия для занятий.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книга-1" id="{D997EDE5-2E92-41D3-A031-7C53EA0AF529}" vid="{10E258B3-77F2-4FE9-99FF-98BCCD4663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485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Роль родителей в психологической подготовке выпускников к сдаче ОГЭ (ЕГЭ)</vt:lpstr>
      <vt:lpstr>Слайд 2</vt:lpstr>
      <vt:lpstr>Чем родители могут помочь своему ребенку при подготовке к экзаменам? </vt:lpstr>
      <vt:lpstr>Слайд 4</vt:lpstr>
      <vt:lpstr>Слайд 5</vt:lpstr>
      <vt:lpstr>Слайд 6</vt:lpstr>
      <vt:lpstr>Слайд 7</vt:lpstr>
      <vt:lpstr>Слайд 8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СВЕТЛО-ЗЕЛЁНЫЙ  ШАБЛОН ДЛЯ ПРЕЗЕНТАЦИИ</dc:title>
  <dc:creator>МАОУ</dc:creator>
  <cp:lastModifiedBy>User</cp:lastModifiedBy>
  <cp:revision>19</cp:revision>
  <dcterms:created xsi:type="dcterms:W3CDTF">2015-06-18T12:59:57Z</dcterms:created>
  <dcterms:modified xsi:type="dcterms:W3CDTF">2018-02-24T14:38:38Z</dcterms:modified>
</cp:coreProperties>
</file>